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E36"/>
    <a:srgbClr val="203C63"/>
    <a:srgbClr val="F98D1D"/>
    <a:srgbClr val="B3CC4B"/>
    <a:srgbClr val="03823B"/>
    <a:srgbClr val="0066AD"/>
    <a:srgbClr val="8B744B"/>
    <a:srgbClr val="002868"/>
    <a:srgbClr val="675C76"/>
    <a:srgbClr val="2E5C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4" autoAdjust="0"/>
  </p:normalViewPr>
  <p:slideViewPr>
    <p:cSldViewPr snapToGrid="0">
      <p:cViewPr varScale="1">
        <p:scale>
          <a:sx n="84" d="100"/>
          <a:sy n="84" d="100"/>
        </p:scale>
        <p:origin x="28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784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281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608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064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533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621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306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68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775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016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85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A04D-FEAD-41D0-ABCB-2EFF059D7E74}" type="datetimeFigureOut">
              <a:rPr lang="es-MX" smtClean="0"/>
              <a:t>15/01/2021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31D9B-AC77-4956-8306-2F08C8CE7D9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38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microsoft.com/office/2007/relationships/hdphoto" Target="../media/hdphoto1.wdp"/><Relationship Id="rId15" Type="http://schemas.openxmlformats.org/officeDocument/2006/relationships/image" Target="../media/image16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298A8743-0B29-421A-A1A4-748F069EF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11824"/>
          <a:stretch/>
        </p:blipFill>
        <p:spPr>
          <a:xfrm>
            <a:off x="4940031" y="7147931"/>
            <a:ext cx="1917970" cy="199606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A541629-56DE-4771-9FB1-D88878880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1" y="8442163"/>
            <a:ext cx="4270916" cy="5298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E8278B-3BB8-4DE5-95E9-9656C710F7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0" y="7442084"/>
            <a:ext cx="3663311" cy="7193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9327317-60FF-443F-AC78-23EA6E087BD6}"/>
              </a:ext>
            </a:extLst>
          </p:cNvPr>
          <p:cNvSpPr/>
          <p:nvPr/>
        </p:nvSpPr>
        <p:spPr>
          <a:xfrm>
            <a:off x="0" y="0"/>
            <a:ext cx="6858000" cy="1720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0AAE743-9BFD-4FCB-BD86-353F6B3C4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4" b="13062"/>
          <a:stretch/>
        </p:blipFill>
        <p:spPr>
          <a:xfrm>
            <a:off x="6072056" y="317541"/>
            <a:ext cx="785175" cy="37515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106407-E3C2-4CFF-BE16-DBA4610084F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6" y="493408"/>
            <a:ext cx="3983123" cy="1100233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A8E16016-B043-4BAB-8BC3-B8B8F456F162}"/>
              </a:ext>
            </a:extLst>
          </p:cNvPr>
          <p:cNvSpPr txBox="1"/>
          <p:nvPr/>
        </p:nvSpPr>
        <p:spPr>
          <a:xfrm>
            <a:off x="149800" y="4656783"/>
            <a:ext cx="631484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Coach con Certificación Internacional y Alineación de Equipos de Trabajo por el Tecnológico de Monterrey y a nivel Internacional por el  ITC  International Coaching Technologies (Coaching </a:t>
            </a:r>
            <a:r>
              <a:rPr lang="es-MX" sz="2400" dirty="0" err="1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Process</a:t>
            </a:r>
            <a:r>
              <a:rPr lang="es-MX" sz="2400" dirty="0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 </a:t>
            </a:r>
            <a:r>
              <a:rPr lang="es-MX" sz="2400" dirty="0" err="1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Expertise</a:t>
            </a:r>
            <a:r>
              <a:rPr lang="es-MX" sz="2400" dirty="0">
                <a:solidFill>
                  <a:srgbClr val="1C1E21"/>
                </a:solidFill>
                <a:latin typeface="Gotham Black" pitchFamily="50" charset="0"/>
                <a:ea typeface="Arial" panose="020B0604020202020204" pitchFamily="34" charset="0"/>
              </a:rPr>
              <a:t>).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D75CED7-37A2-4C13-8046-C9DB35B10196}"/>
              </a:ext>
            </a:extLst>
          </p:cNvPr>
          <p:cNvSpPr/>
          <p:nvPr/>
        </p:nvSpPr>
        <p:spPr>
          <a:xfrm>
            <a:off x="0" y="3745598"/>
            <a:ext cx="5623560" cy="8035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B9B39F1-12D4-47EF-A0FC-98D2EF8FC6D0}"/>
              </a:ext>
            </a:extLst>
          </p:cNvPr>
          <p:cNvSpPr txBox="1"/>
          <p:nvPr/>
        </p:nvSpPr>
        <p:spPr>
          <a:xfrm>
            <a:off x="100128" y="3815484"/>
            <a:ext cx="54233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spc="600" dirty="0">
                <a:solidFill>
                  <a:srgbClr val="1C1E21"/>
                </a:solidFill>
                <a:effectLst/>
                <a:latin typeface="D-DIN" panose="020B0504030202030204" pitchFamily="34" charset="0"/>
                <a:ea typeface="Arial" panose="020B0604020202020204" pitchFamily="34" charset="0"/>
              </a:rPr>
              <a:t>COACH EJECUTIVO INTERNACIONAL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229207F-E8E6-44A0-A01A-636B173511BA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90" y="1979977"/>
            <a:ext cx="2420929" cy="158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9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A4BEF586-2F54-47A0-8A55-61B3223477E6}"/>
              </a:ext>
            </a:extLst>
          </p:cNvPr>
          <p:cNvSpPr/>
          <p:nvPr/>
        </p:nvSpPr>
        <p:spPr>
          <a:xfrm>
            <a:off x="2636717" y="8188760"/>
            <a:ext cx="4232434" cy="955239"/>
          </a:xfrm>
          <a:prstGeom prst="rect">
            <a:avLst/>
          </a:prstGeom>
          <a:solidFill>
            <a:srgbClr val="31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5570CF4-59CC-430D-BA23-BBB816F2D048}"/>
              </a:ext>
            </a:extLst>
          </p:cNvPr>
          <p:cNvSpPr/>
          <p:nvPr/>
        </p:nvSpPr>
        <p:spPr>
          <a:xfrm>
            <a:off x="0" y="154765"/>
            <a:ext cx="45719" cy="4990599"/>
          </a:xfrm>
          <a:prstGeom prst="rect">
            <a:avLst/>
          </a:prstGeom>
          <a:solidFill>
            <a:srgbClr val="11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1FFE72B-7D8D-460C-8F32-1D33CE5CB33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00" y="337136"/>
            <a:ext cx="2745235" cy="848273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6053EAA5-B106-4578-96A0-836C72CF385A}"/>
              </a:ext>
            </a:extLst>
          </p:cNvPr>
          <p:cNvSpPr/>
          <p:nvPr/>
        </p:nvSpPr>
        <p:spPr>
          <a:xfrm>
            <a:off x="-2939" y="5301074"/>
            <a:ext cx="6888287" cy="917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E6A72A5A-26F7-48DA-95E2-1E7FE54936C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87" y="5872703"/>
            <a:ext cx="189728" cy="189728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9F55F0E-DA26-4DF0-8683-A115045ACB2D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4366" y="5498016"/>
            <a:ext cx="214011" cy="21401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F5598CB5-5837-48DE-8417-37F991C2E8A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49" y="5473956"/>
            <a:ext cx="214012" cy="220995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7E454CDB-3307-4C18-9A04-2A813EABA322}"/>
              </a:ext>
            </a:extLst>
          </p:cNvPr>
          <p:cNvSpPr txBox="1"/>
          <p:nvPr/>
        </p:nvSpPr>
        <p:spPr>
          <a:xfrm>
            <a:off x="507037" y="5440782"/>
            <a:ext cx="1931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MX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777) 5119593 | (777) 3992745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0D1E42F4-405D-46C1-9028-B6B0D005760F}"/>
              </a:ext>
            </a:extLst>
          </p:cNvPr>
          <p:cNvSpPr/>
          <p:nvPr/>
        </p:nvSpPr>
        <p:spPr>
          <a:xfrm>
            <a:off x="4030338" y="5456986"/>
            <a:ext cx="26828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@IG Coach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69A580E-070A-4155-82E0-780A56FB9F56}"/>
              </a:ext>
            </a:extLst>
          </p:cNvPr>
          <p:cNvSpPr/>
          <p:nvPr/>
        </p:nvSpPr>
        <p:spPr>
          <a:xfrm>
            <a:off x="505800" y="5817051"/>
            <a:ext cx="24465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D-DIN" panose="020B0504030202030204" pitchFamily="34" charset="0"/>
              </a:rPr>
              <a:t>www.igcoach.com.mx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2C28D355-0BB0-4089-89B7-30581F3C2262}"/>
              </a:ext>
            </a:extLst>
          </p:cNvPr>
          <p:cNvSpPr/>
          <p:nvPr/>
        </p:nvSpPr>
        <p:spPr>
          <a:xfrm>
            <a:off x="2732733" y="1476239"/>
            <a:ext cx="4221283" cy="3871397"/>
          </a:xfrm>
          <a:prstGeom prst="rect">
            <a:avLst/>
          </a:prstGeom>
          <a:blipFill dpi="0" rotWithShape="1">
            <a:blip r:embed="rId9">
              <a:alphaModFix amt="2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8149F327-83BA-4BED-874B-CB067E212EC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6"/>
          <a:stretch/>
        </p:blipFill>
        <p:spPr>
          <a:xfrm>
            <a:off x="0" y="8370492"/>
            <a:ext cx="2421600" cy="591774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C0D007C-A7A2-4741-8098-D5AFABA2D8E1}"/>
              </a:ext>
            </a:extLst>
          </p:cNvPr>
          <p:cNvSpPr txBox="1"/>
          <p:nvPr/>
        </p:nvSpPr>
        <p:spPr>
          <a:xfrm>
            <a:off x="2532206" y="8290521"/>
            <a:ext cx="4622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SOCIOS CANACINTRA  </a:t>
            </a:r>
          </a:p>
          <a:p>
            <a:pPr algn="ctr"/>
            <a:r>
              <a:rPr lang="es-MX" sz="2000" dirty="0">
                <a:solidFill>
                  <a:schemeClr val="bg1"/>
                </a:solidFill>
              </a:rPr>
              <a:t>5% DE DESCUENTO 1ER.PROYECTO</a:t>
            </a:r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E130D611-DDDF-4203-86E2-7EEA3DD09E02}"/>
              </a:ext>
            </a:extLst>
          </p:cNvPr>
          <p:cNvSpPr/>
          <p:nvPr/>
        </p:nvSpPr>
        <p:spPr>
          <a:xfrm>
            <a:off x="4046364" y="5800821"/>
            <a:ext cx="26781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MX" sz="1100" dirty="0">
                <a:solidFill>
                  <a:schemeClr val="bg2">
                    <a:lumMod val="25000"/>
                  </a:schemeClr>
                </a:solidFill>
                <a:latin typeface="D-DIN" panose="020B0504030202030204" pitchFamily="34" charset="0"/>
              </a:rPr>
              <a:t>irina.cenego@hotmail.com</a:t>
            </a: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4321500F-D5D8-489E-84A3-3E88BD823E0C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4366" y="5847096"/>
            <a:ext cx="214480" cy="214480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3EF82796-8418-4A87-B9C2-DF3B37A1E221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40" y="243242"/>
            <a:ext cx="2017530" cy="1319057"/>
          </a:xfrm>
          <a:prstGeom prst="rect">
            <a:avLst/>
          </a:prstGeom>
        </p:spPr>
      </p:pic>
      <p:sp>
        <p:nvSpPr>
          <p:cNvPr id="78" name="Rectángulo 77">
            <a:extLst>
              <a:ext uri="{FF2B5EF4-FFF2-40B4-BE49-F238E27FC236}">
                <a16:creationId xmlns:a16="http://schemas.microsoft.com/office/drawing/2014/main" id="{5F96E68F-29CA-412A-ACA4-8A7483263819}"/>
              </a:ext>
            </a:extLst>
          </p:cNvPr>
          <p:cNvSpPr/>
          <p:nvPr/>
        </p:nvSpPr>
        <p:spPr>
          <a:xfrm>
            <a:off x="244917" y="1823966"/>
            <a:ext cx="63044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/>
              <a:t>Gran parte de los problemas en las Instituciones y  en las Empresas,  es la falta de “Comunicación Efectiva”. De tal forma, que la clarificación y unificación de metas es muy difícil</a:t>
            </a:r>
          </a:p>
          <a:p>
            <a:pPr algn="just"/>
            <a:endParaRPr lang="es-MX" sz="1600" dirty="0"/>
          </a:p>
          <a:p>
            <a:pPr algn="just"/>
            <a:r>
              <a:rPr lang="es-MX" sz="1600" dirty="0"/>
              <a:t>Manejamos Cursos completamente  adecuados a las necesidades de </a:t>
            </a:r>
          </a:p>
          <a:p>
            <a:pPr algn="just"/>
            <a:r>
              <a:rPr lang="es-MX" sz="1600" dirty="0"/>
              <a:t>las empresas.</a:t>
            </a:r>
          </a:p>
        </p:txBody>
      </p:sp>
      <p:sp>
        <p:nvSpPr>
          <p:cNvPr id="79" name="Rectángulo 78">
            <a:extLst>
              <a:ext uri="{FF2B5EF4-FFF2-40B4-BE49-F238E27FC236}">
                <a16:creationId xmlns:a16="http://schemas.microsoft.com/office/drawing/2014/main" id="{0F5BF017-6059-4105-A833-AB3A835C8314}"/>
              </a:ext>
            </a:extLst>
          </p:cNvPr>
          <p:cNvSpPr/>
          <p:nvPr/>
        </p:nvSpPr>
        <p:spPr>
          <a:xfrm>
            <a:off x="313355" y="3439163"/>
            <a:ext cx="4864436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Coaching Personal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Coaching para Desarrollar Equipos de Trabajo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Coaching Empresarial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Coaching Ejecutivo</a:t>
            </a:r>
            <a:endParaRPr lang="es-MX" dirty="0">
              <a:latin typeface="+mj-lt"/>
            </a:endParaRPr>
          </a:p>
        </p:txBody>
      </p:sp>
      <p:sp>
        <p:nvSpPr>
          <p:cNvPr id="80" name="Rectángulo 79">
            <a:extLst>
              <a:ext uri="{FF2B5EF4-FFF2-40B4-BE49-F238E27FC236}">
                <a16:creationId xmlns:a16="http://schemas.microsoft.com/office/drawing/2014/main" id="{4570E8D7-4672-4731-9BB7-93B1A92B90E5}"/>
              </a:ext>
            </a:extLst>
          </p:cNvPr>
          <p:cNvSpPr/>
          <p:nvPr/>
        </p:nvSpPr>
        <p:spPr>
          <a:xfrm>
            <a:off x="-2939" y="6378711"/>
            <a:ext cx="1866029" cy="1747496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6815" b="-10248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1" name="Rectángulo 80">
            <a:extLst>
              <a:ext uri="{FF2B5EF4-FFF2-40B4-BE49-F238E27FC236}">
                <a16:creationId xmlns:a16="http://schemas.microsoft.com/office/drawing/2014/main" id="{455EA2BD-53A6-4A4D-AA71-28F753CB2073}"/>
              </a:ext>
            </a:extLst>
          </p:cNvPr>
          <p:cNvSpPr/>
          <p:nvPr/>
        </p:nvSpPr>
        <p:spPr>
          <a:xfrm>
            <a:off x="1988839" y="6915589"/>
            <a:ext cx="3029671" cy="752172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5854" b="-42070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2" name="Rectángulo 81">
            <a:extLst>
              <a:ext uri="{FF2B5EF4-FFF2-40B4-BE49-F238E27FC236}">
                <a16:creationId xmlns:a16="http://schemas.microsoft.com/office/drawing/2014/main" id="{61F558C8-AA20-4398-A99D-6BD16B5C5C4D}"/>
              </a:ext>
            </a:extLst>
          </p:cNvPr>
          <p:cNvSpPr/>
          <p:nvPr/>
        </p:nvSpPr>
        <p:spPr>
          <a:xfrm>
            <a:off x="5144259" y="6363541"/>
            <a:ext cx="1713741" cy="1762666"/>
          </a:xfrm>
          <a:prstGeom prst="rect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" b="-1951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64855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2126</TotalTime>
  <Words>125</Words>
  <Application>Microsoft Office PowerPoint</Application>
  <PresentationFormat>Carta (216 x 279 mm)</PresentationFormat>
  <Paragraphs>16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D-DIN</vt:lpstr>
      <vt:lpstr>Gotham Black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Shantal Hdez V</dc:creator>
  <cp:lastModifiedBy>Shantal Hdez V</cp:lastModifiedBy>
  <cp:revision>66</cp:revision>
  <dcterms:created xsi:type="dcterms:W3CDTF">2019-04-15T11:51:39Z</dcterms:created>
  <dcterms:modified xsi:type="dcterms:W3CDTF">2021-01-15T13:07:51Z</dcterms:modified>
</cp:coreProperties>
</file>